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8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1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DFA2B-2133-842F-0BD8-5F24CD185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8A1360-F7F6-F6B7-D0A8-87497F484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36ADA-6A4B-0F42-1BD2-ABCCD2E0C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B7A50-5ADF-A277-9A18-8524495C4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8A7AC-6A6A-D121-5CFC-E308B339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2393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37F64-5D57-A8F2-52B5-EA6F7D46E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B3BC0-6906-015B-3A4A-ECD4489B63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347DA-C6D3-63B2-422B-913937788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30099-6233-0EAB-0D1A-118C8CF7C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468A5-8FE6-952D-B457-5C29B7CB4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1989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9A2F3C-18C0-6DBC-6966-05456D1441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E75B87-FD53-308D-1450-1980854FB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4392B-3BCA-8C0A-EB77-FC524DD5A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5027A4-81BE-E2FF-514A-063B998D2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9D03E-DCE5-1F58-787C-E2052AF04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1796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EA149-EA3C-79F2-ED04-0F762AE23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DE372-78A5-BBBE-9AD4-CD1590235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752A6-3B81-15E2-B069-64C327F18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7B6B0-BE73-9588-D22B-92DE31143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D290B-0BA4-2E36-BA0D-03CC11EA7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42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3AF24-99D5-9B01-5831-879D41BFA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C41D2-87C7-3765-4579-7A8C3CBD2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0013E-3C21-518E-F442-E1491A419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2DC9E-1AE3-D844-F901-F4B2656A3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7CFD4C-6578-7566-6B84-8A004D243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639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F8537-EE67-D7E3-E5D0-B552039C5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E162E-45A3-CB8B-D211-679B6C3FE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2FF81B-5F35-88A1-88C5-28257A0FD3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86B3DB-11A5-E192-500A-603F12CB6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B71323-568D-66A2-9DFA-395A03AD9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3381E8-0C42-0FE8-6485-763D2482E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0565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76582-5FFC-1CA2-C4AC-B73EB1A1A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56165-BF59-BD9F-183F-B8B3A1AB1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F8EE1-E99D-962C-47B0-1A97F11D2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8BFE16-FB90-99FC-25FA-B19026B9DE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A98DEF-B07B-E899-FAA7-894D8358A8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B5B530-210B-ADBC-A1E1-76007DD3B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CFB831-D5DB-5932-399A-52538647C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558252-92CB-4B52-0407-4AC4F8F5F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5458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44A1-3112-B3ED-8527-82B58527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06403F-85EE-9111-1A9F-AC91835BD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BA77C1-0AD8-5344-6545-7F3422B2B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AE440-03E6-4296-25D0-B3B55A58D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2217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71BAE8-CDEE-9AD0-21C3-55195A35F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1B357B-DF0B-4AA5-DF04-18CB43A8B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809280-EEB3-E52B-B063-C6E86A8E0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1861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B1C73-4922-D63F-AF4E-F911BDC9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A31CC-0507-2BA0-4394-F2064A200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A140F-A9A4-A12C-7AFB-832F146E7F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CAE82D-74B1-C159-BAA7-93FF0E5F3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81742E-2BE3-942E-AB7A-343ED41A8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E8867-3D9F-786F-FB4C-B41E10086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8362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8EB62-9E8C-95E7-5B06-D48D3CF98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E02AEB-E071-E593-20B3-11B12474C6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F5924-3125-E54F-BD22-457E76F7A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ECDFB-071E-9D13-AC2A-3989104DE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C904B8-DC43-5E74-0000-07E5C64EF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C75FCB-2A82-2438-913E-5CBBCFA3A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0455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8505E3-2403-9F66-97D6-FDD0A85C9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B2452-48E4-61F1-9B82-F22EB7415B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5CBC8D-85F0-9C31-05BA-7E427F7926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82DAF-1E97-491D-9703-E3DA3C038EB1}" type="datetimeFigureOut">
              <a:rPr lang="en-IN" smtClean="0"/>
              <a:t>01-10-2025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9854B-4E6F-5364-8121-3751D1E57E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67E56-5221-420A-83F2-EB37E2327A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1A0BD4-12B6-4CEE-B17A-3F9C9D80B6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4709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2C38B8-E437-B4AC-0A39-73A525887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394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FFFBA-BB70-0E02-462A-1D0287719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9BDFDD-E1EC-C9A7-4DB0-091E8E556A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34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044161-9607-BDA0-9521-67EA8A930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8846D1-ED83-4A74-448D-C18A43BED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497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9699D-8AE9-F759-E891-74801BFFB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B8256D-E160-BB08-324C-B16712F19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221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400A92-CD3F-6FEE-9BF3-F15540BFB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CAAD04-308D-B672-A944-24AD8FE77D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857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3C1257-A90A-C9D7-E850-E995E327D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B61BA0-3F36-94DB-2C41-FE6BC7CCC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643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422522-92D9-9C64-9C2A-EFF1EA123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C59266-B5AB-2B6A-2249-B43667AE1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342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B1519-707F-828A-F997-0DCF4AE2C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D8176E-C414-7A45-3220-6ABE1B68D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976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DevOps Security</dc:creator>
  <cp:lastModifiedBy>DevOps Security</cp:lastModifiedBy>
  <cp:revision>1</cp:revision>
  <dcterms:created xsi:type="dcterms:W3CDTF">2025-10-01T06:27:53Z</dcterms:created>
  <dcterms:modified xsi:type="dcterms:W3CDTF">2025-10-01T06:29:23Z</dcterms:modified>
</cp:coreProperties>
</file>

<file path=docProps/thumbnail.jpeg>
</file>